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57" r:id="rId6"/>
    <p:sldId id="258" r:id="rId7"/>
    <p:sldId id="269" r:id="rId8"/>
    <p:sldId id="267" r:id="rId9"/>
    <p:sldId id="263" r:id="rId10"/>
    <p:sldId id="268" r:id="rId11"/>
  </p:sldIdLst>
  <p:sldSz cx="12192000" cy="6858000"/>
  <p:notesSz cx="6858000" cy="9144000"/>
  <p:embeddedFontLst>
    <p:embeddedFont>
      <p:font typeface="SamsungOne 800C" panose="020B0906030303020204" charset="0"/>
      <p:bold r:id="rId13"/>
    </p:embeddedFont>
    <p:embeddedFont>
      <p:font typeface="SamsungOne 450C" panose="020B0506030303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43082" y="358634"/>
            <a:ext cx="65553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Мобильное приложение</a:t>
            </a:r>
            <a:br>
              <a:rPr lang="ru-RU" sz="5400" dirty="0"/>
            </a:br>
            <a:r>
              <a:rPr lang="ru-RU" sz="5400" dirty="0"/>
              <a:t>«Кинотеатр»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04856" y="4549676"/>
            <a:ext cx="3387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Выполнил: </a:t>
            </a:r>
          </a:p>
          <a:p>
            <a:r>
              <a:rPr lang="ru-RU" dirty="0"/>
              <a:t>Тихонов Александр Николаевич, 10 класс</a:t>
            </a:r>
          </a:p>
          <a:p>
            <a:r>
              <a:rPr lang="ru-RU" dirty="0"/>
              <a:t>Наставник: Миронов Юрий Владимирович</a:t>
            </a: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938" y="10430"/>
            <a:ext cx="9144000" cy="1360652"/>
          </a:xfrm>
        </p:spPr>
        <p:txBody>
          <a:bodyPr>
            <a:normAutofit/>
          </a:bodyPr>
          <a:lstStyle/>
          <a:p>
            <a:r>
              <a:rPr lang="ru-RU" dirty="0"/>
              <a:t>Область применения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637" y="3281664"/>
            <a:ext cx="9144000" cy="866267"/>
          </a:xfrm>
        </p:spPr>
        <p:txBody>
          <a:bodyPr>
            <a:noAutofit/>
          </a:bodyPr>
          <a:lstStyle/>
          <a:p>
            <a:r>
              <a:rPr lang="ru-RU" sz="3600" dirty="0"/>
              <a:t>Чтобы купить билеты или посмотреть расписание фильмов приходилось идти в  кинотеатр. Моё приложение избавит от этой необходимости, оно позволит бронировать места и приобретать билеты онлайн.</a:t>
            </a:r>
            <a:endParaRPr lang="ru-RU" sz="3600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571223" y="2150772"/>
            <a:ext cx="686443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	Создать приложение, позволяющие просматривать расписание сеансов, покупать билеты онлайн.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9110" y="489397"/>
            <a:ext cx="63621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Средства разработки проекта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1222" y="2099256"/>
            <a:ext cx="63750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Android Studio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Firebase </a:t>
            </a:r>
            <a:r>
              <a:rPr lang="en-US" sz="2400" dirty="0" err="1" smtClean="0"/>
              <a:t>Firestore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Firebase </a:t>
            </a:r>
            <a:r>
              <a:rPr lang="en-US" sz="2400" dirty="0" err="1" smtClean="0"/>
              <a:t>Authentification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Firebase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Firebase Database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8654" y="579549"/>
            <a:ext cx="5795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Экранные</a:t>
            </a:r>
            <a:r>
              <a:rPr lang="ru-RU" sz="2800" dirty="0"/>
              <a:t> 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формы проекта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05318" y="2125014"/>
            <a:ext cx="6954592" cy="284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21" y="1068946"/>
            <a:ext cx="3232599" cy="55636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43" y="1068946"/>
            <a:ext cx="3166467" cy="55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Краткое описание функционирования проекта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493949" y="1596980"/>
            <a:ext cx="73152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sz="3200" dirty="0">
                <a:solidFill>
                  <a:schemeClr val="bg2">
                    <a:lumMod val="10000"/>
                  </a:schemeClr>
                </a:solidFill>
              </a:rPr>
              <a:t>Приложение простое и удобное для использования. Можно посмотреть расписание фильмов и купить билет онлайн.</a:t>
            </a:r>
          </a:p>
          <a:p>
            <a:pPr>
              <a:buNone/>
            </a:pPr>
            <a:r>
              <a:rPr lang="ru-RU" sz="3200" dirty="0">
                <a:solidFill>
                  <a:schemeClr val="bg2">
                    <a:lumMod val="10000"/>
                  </a:schemeClr>
                </a:solidFill>
              </a:rPr>
              <a:t>	В результате у меня должна получится полноценная программа для просмотра расписания и покупки билетов.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53048" y="1854558"/>
            <a:ext cx="618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		СПАСИБО ЗА ВНИМАНИЕ!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91</Words>
  <Application>Microsoft Office PowerPoint</Application>
  <PresentationFormat>Широкоэкранный</PresentationFormat>
  <Paragraphs>28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SamsungOne 800C</vt:lpstr>
      <vt:lpstr>SamsungOne 450C</vt:lpstr>
      <vt:lpstr>Arial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Область применения</vt:lpstr>
      <vt:lpstr>Цель проекта</vt:lpstr>
      <vt:lpstr>Презентация PowerPoint</vt:lpstr>
      <vt:lpstr>Презентация PowerPoint</vt:lpstr>
      <vt:lpstr>Краткое описание функционирования проекта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Александр Тихонов</cp:lastModifiedBy>
  <cp:revision>35</cp:revision>
  <dcterms:created xsi:type="dcterms:W3CDTF">2020-05-25T08:37:09Z</dcterms:created>
  <dcterms:modified xsi:type="dcterms:W3CDTF">2021-06-04T13:27:03Z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